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6800" cy="30243463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  <p15:guide id="3" orient="horz" pos="9526">
          <p15:clr>
            <a:srgbClr val="A4A3A4"/>
          </p15:clr>
        </p15:guide>
        <p15:guide id="4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4E69F0"/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44" autoAdjust="0"/>
  </p:normalViewPr>
  <p:slideViewPr>
    <p:cSldViewPr>
      <p:cViewPr varScale="1">
        <p:scale>
          <a:sx n="23" d="100"/>
          <a:sy n="23" d="100"/>
        </p:scale>
        <p:origin x="-3300" y="-180"/>
      </p:cViewPr>
      <p:guideLst>
        <p:guide orient="horz" pos="16128"/>
        <p:guide orient="horz" pos="9526"/>
        <p:guide pos="6804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17738" y="685800"/>
            <a:ext cx="24225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4011" y="9395080"/>
            <a:ext cx="18178780" cy="648274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08021" y="17137962"/>
            <a:ext cx="14970760" cy="772888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89411" y="19434227"/>
            <a:ext cx="18178780" cy="6006688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89411" y="12818472"/>
            <a:ext cx="18178780" cy="6615755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9341" y="7056812"/>
            <a:ext cx="9445836" cy="19959288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871624" y="7056812"/>
            <a:ext cx="9445836" cy="19959288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9341" y="6769777"/>
            <a:ext cx="9449552" cy="282132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9341" y="9591099"/>
            <a:ext cx="9449552" cy="17424997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864201" y="6769777"/>
            <a:ext cx="9453262" cy="282132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864201" y="9591099"/>
            <a:ext cx="9453262" cy="17424997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9343" y="1204138"/>
            <a:ext cx="7036109" cy="5124587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61646" y="1204140"/>
            <a:ext cx="11955815" cy="25811958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9343" y="6328727"/>
            <a:ext cx="7036109" cy="20687371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91963" y="21170424"/>
            <a:ext cx="12832080" cy="249928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91963" y="2702310"/>
            <a:ext cx="12832080" cy="18146078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91963" y="23669713"/>
            <a:ext cx="12832080" cy="35494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505429" y="1211144"/>
            <a:ext cx="4812031" cy="2580495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9340" y="1211144"/>
            <a:ext cx="14079644" cy="2580495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9340" y="1211141"/>
            <a:ext cx="19248120" cy="5040577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9340" y="7056812"/>
            <a:ext cx="19248120" cy="19959288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9341" y="28031213"/>
            <a:ext cx="4990254" cy="1610185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307159" y="28031213"/>
            <a:ext cx="6772486" cy="1610185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327206" y="28031213"/>
            <a:ext cx="4990254" cy="1610185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0"/>
            <a:ext cx="21386800" cy="302434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659839" y="432099"/>
            <a:ext cx="20258474" cy="2930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2121" y="-85322"/>
            <a:ext cx="317625" cy="18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412480" y="3849574"/>
            <a:ext cx="16777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latin typeface="Palatino Linotype" pitchFamily="18" charset="0"/>
              </a:rPr>
              <a:t>Presentation Title</a:t>
            </a:r>
            <a:endParaRPr lang="en-US" altLang="zh-CN" sz="5400" dirty="0">
              <a:latin typeface="Palatino Linotype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406283" y="16780374"/>
            <a:ext cx="912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678176" y="524365"/>
            <a:ext cx="3240137" cy="5558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756296" y="3168403"/>
            <a:ext cx="20114681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06181" y="6890162"/>
            <a:ext cx="19308299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altLang="zh-CN" sz="4400" dirty="0" smtClean="0">
                <a:latin typeface="Times New Roman" pitchFamily="18" charset="0"/>
                <a:cs typeface="Times New Roman" pitchFamily="18" charset="0"/>
              </a:rPr>
              <a:t>1. The </a:t>
            </a:r>
            <a:r>
              <a:rPr lang="en-AU" altLang="zh-CN" sz="4400" dirty="0">
                <a:latin typeface="Times New Roman" pitchFamily="18" charset="0"/>
                <a:cs typeface="Times New Roman" pitchFamily="18" charset="0"/>
              </a:rPr>
              <a:t>page size of this poster template is </a:t>
            </a:r>
            <a:r>
              <a:rPr lang="en-US" altLang="zh-CN" sz="4400" dirty="0">
                <a:latin typeface="Times New Roman" pitchFamily="18" charset="0"/>
                <a:cs typeface="Times New Roman" pitchFamily="18" charset="0"/>
              </a:rPr>
              <a:t>A1 size (594mm width ×841mm length), portrait </a:t>
            </a:r>
            <a:r>
              <a:rPr lang="en-US" altLang="zh-CN" sz="4400" dirty="0" smtClean="0"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en-US" altLang="zh-CN" sz="4400" dirty="0">
                <a:latin typeface="Times New Roman" pitchFamily="18" charset="0"/>
                <a:cs typeface="Times New Roman" pitchFamily="18" charset="0"/>
              </a:rPr>
              <a:t>. Do not change this page size. </a:t>
            </a:r>
            <a:endParaRPr lang="en-AU" altLang="zh-CN" sz="44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algn="just"/>
            <a:endParaRPr lang="en-US" altLang="zh-CN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CN" sz="4400" dirty="0" smtClean="0">
                <a:latin typeface="Times New Roman" pitchFamily="18" charset="0"/>
                <a:cs typeface="Times New Roman" pitchFamily="18" charset="0"/>
              </a:rPr>
              <a:t>2. Presenters </a:t>
            </a:r>
            <a:r>
              <a:rPr lang="en-US" altLang="zh-CN" sz="44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altLang="zh-CN" sz="4400" dirty="0" smtClean="0">
                <a:latin typeface="Times New Roman" pitchFamily="18" charset="0"/>
                <a:cs typeface="Times New Roman" pitchFamily="18" charset="0"/>
              </a:rPr>
              <a:t>requested </a:t>
            </a:r>
            <a:r>
              <a:rPr lang="en-US" altLang="zh-CN" sz="4400" dirty="0">
                <a:latin typeface="Times New Roman" pitchFamily="18" charset="0"/>
                <a:cs typeface="Times New Roman" pitchFamily="18" charset="0"/>
              </a:rPr>
              <a:t>to make the poster by themselves and hand it to conference secretary while check-in.</a:t>
            </a:r>
            <a:r>
              <a:rPr lang="en-AU" altLang="zh-CN" sz="4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en-AU" altLang="zh-CN" sz="4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AU" altLang="zh-CN" sz="4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4400" dirty="0" smtClean="0">
                <a:latin typeface="Times New Roman" pitchFamily="18" charset="0"/>
                <a:cs typeface="Times New Roman" pitchFamily="18" charset="0"/>
              </a:rPr>
              <a:t>Presenter </a:t>
            </a:r>
            <a:r>
              <a:rPr lang="en-US" altLang="zh-CN" sz="4400" dirty="0">
                <a:latin typeface="Times New Roman" pitchFamily="18" charset="0"/>
                <a:cs typeface="Times New Roman" pitchFamily="18" charset="0"/>
              </a:rPr>
              <a:t>is required to stand by his/her poster. All presenters are responsible for removing their posters after presentation time.</a:t>
            </a:r>
          </a:p>
          <a:p>
            <a:pPr algn="just"/>
            <a:endParaRPr lang="en-AU" altLang="zh-CN" sz="4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AU" altLang="zh-CN" sz="40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algn="just"/>
            <a:endParaRPr lang="en-US" altLang="zh-CN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D95C252D-991F-4371-BFAF-899C8FC6643F}"/>
              </a:ext>
            </a:extLst>
          </p:cNvPr>
          <p:cNvSpPr/>
          <p:nvPr/>
        </p:nvSpPr>
        <p:spPr>
          <a:xfrm>
            <a:off x="2399294" y="3024387"/>
            <a:ext cx="16791050" cy="2304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/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xmlns="" id="{70F180F9-D687-4F2C-92F8-991FB4C13881}"/>
              </a:ext>
            </a:extLst>
          </p:cNvPr>
          <p:cNvSpPr txBox="1"/>
          <p:nvPr/>
        </p:nvSpPr>
        <p:spPr>
          <a:xfrm>
            <a:off x="2374490" y="1222295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3600" dirty="0" smtClean="0">
                <a:latin typeface="Palatino Linotype" pitchFamily="18" charset="0"/>
              </a:rPr>
              <a:t>Affiliation’s Logo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xmlns="" id="{EFBA39BF-2634-42EA-918E-262DF7F0D103}"/>
              </a:ext>
            </a:extLst>
          </p:cNvPr>
          <p:cNvSpPr txBox="1"/>
          <p:nvPr/>
        </p:nvSpPr>
        <p:spPr>
          <a:xfrm>
            <a:off x="2488188" y="5055127"/>
            <a:ext cx="166301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latin typeface="Palatino Linotype" pitchFamily="18" charset="0"/>
              </a:rPr>
              <a:t>Author’s Name</a:t>
            </a:r>
          </a:p>
          <a:p>
            <a:pPr algn="ctr"/>
            <a:r>
              <a:rPr lang="en-US" altLang="zh-CN" sz="4400" dirty="0" smtClean="0">
                <a:latin typeface="Palatino Linotype" pitchFamily="18" charset="0"/>
              </a:rPr>
              <a:t>Author’s Affiliation</a:t>
            </a:r>
            <a:endParaRPr lang="en-US" altLang="zh-CN" sz="4400" dirty="0">
              <a:latin typeface="Palatino Linotype" pitchFamily="18" charset="0"/>
            </a:endParaRPr>
          </a:p>
        </p:txBody>
      </p:sp>
      <p:sp>
        <p:nvSpPr>
          <p:cNvPr id="23" name="圆角矩形 7">
            <a:extLst>
              <a:ext uri="{FF2B5EF4-FFF2-40B4-BE49-F238E27FC236}">
                <a16:creationId xmlns:a16="http://schemas.microsoft.com/office/drawing/2014/main" xmlns="" id="{27B19C35-F5E6-4361-8E34-D1983267E923}"/>
              </a:ext>
            </a:extLst>
          </p:cNvPr>
          <p:cNvSpPr/>
          <p:nvPr/>
        </p:nvSpPr>
        <p:spPr>
          <a:xfrm>
            <a:off x="464442" y="432099"/>
            <a:ext cx="2983082" cy="23255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/>
          </a:p>
        </p:txBody>
      </p:sp>
      <p:pic>
        <p:nvPicPr>
          <p:cNvPr id="1026" name="Picture 2" descr="D:\APANSE\1. 协会+会议和公司信息\4. 章和Logo\ICABST LOG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3514" y="549436"/>
            <a:ext cx="2724822" cy="272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9541272" y="2197149"/>
            <a:ext cx="1679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800" b="1" dirty="0"/>
              <a:t>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Paper 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ID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848" y="957740"/>
            <a:ext cx="9667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Conference on Advances in Biological Science and Technology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50923" y="22970603"/>
            <a:ext cx="713762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 smtClean="0"/>
              <a:t>Figures &amp; Tables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255986" y="28587227"/>
            <a:ext cx="13105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000" dirty="0" smtClean="0"/>
              <a:t>Author Contact: XXXXXXXXXXXXXXXXXXXXX</a:t>
            </a:r>
            <a:endParaRPr lang="zh-CN" altLang="en-US" sz="4000" dirty="0"/>
          </a:p>
        </p:txBody>
      </p:sp>
      <p:sp>
        <p:nvSpPr>
          <p:cNvPr id="30" name="TextBox 29"/>
          <p:cNvSpPr txBox="1"/>
          <p:nvPr/>
        </p:nvSpPr>
        <p:spPr>
          <a:xfrm>
            <a:off x="12133560" y="22927919"/>
            <a:ext cx="713762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 smtClean="0"/>
              <a:t>Figures &amp; Tables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103</Words>
  <Application>Microsoft Office PowerPoint</Application>
  <PresentationFormat>自定义</PresentationFormat>
  <Paragraphs>16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Ivan Sun</cp:lastModifiedBy>
  <cp:revision>59</cp:revision>
  <dcterms:created xsi:type="dcterms:W3CDTF">2017-02-13T08:25:03Z</dcterms:created>
  <dcterms:modified xsi:type="dcterms:W3CDTF">2020-01-08T05:03:11Z</dcterms:modified>
</cp:coreProperties>
</file>